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96" r:id="rId1"/>
  </p:sldMasterIdLst>
  <p:notesMasterIdLst>
    <p:notesMasterId r:id="rId17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1" r:id="rId11"/>
    <p:sldId id="273" r:id="rId12"/>
    <p:sldId id="272" r:id="rId13"/>
    <p:sldId id="274" r:id="rId14"/>
    <p:sldId id="267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85"/>
  </p:normalViewPr>
  <p:slideViewPr>
    <p:cSldViewPr snapToGrid="0">
      <p:cViewPr>
        <p:scale>
          <a:sx n="90" d="100"/>
          <a:sy n="90" d="100"/>
        </p:scale>
        <p:origin x="8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F58CE-E3E9-D946-944E-0B6923A99922}" type="datetimeFigureOut">
              <a:rPr lang="en-US" smtClean="0"/>
              <a:t>11/20/22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C524C-83AA-4A4C-BC2C-931B75F65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11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D2B8-80FD-DD4B-81DF-D4D45F42C01C}" type="datetime1">
              <a:rPr lang="en-US" smtClean="0"/>
              <a:t>11/20/22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95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CC0A-4F48-8042-B6F2-96578B2BE907}" type="datetime1">
              <a:rPr lang="en-US" smtClean="0"/>
              <a:t>11/20/22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59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0FEF2-82DA-7946-958A-26CC2376C322}" type="datetime1">
              <a:rPr lang="en-US" smtClean="0"/>
              <a:t>11/20/22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0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403E-40EA-634F-AA9C-8DA4467A27AA}" type="datetime1">
              <a:rPr lang="en-US" smtClean="0"/>
              <a:t>11/20/22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6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14FF3-34DA-7748-8E23-A4F8D2969A51}" type="datetime1">
              <a:rPr lang="en-US" smtClean="0"/>
              <a:t>11/20/22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55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2D54C-EC86-2843-A537-B681E3DD9D17}" type="datetime1">
              <a:rPr lang="en-US" smtClean="0"/>
              <a:t>11/20/22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4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72B57-80D0-F84D-BE99-84C06916FB6B}" type="datetime1">
              <a:rPr lang="en-US" smtClean="0"/>
              <a:t>11/20/22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12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AA83-1E8D-444F-BE92-D66EB646B7BA}" type="datetime1">
              <a:rPr lang="en-US" smtClean="0"/>
              <a:t>11/20/22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79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CBB44AE-C67B-9245-9A08-3A09EA1AD1AD}" type="datetime1">
              <a:rPr lang="en-US" smtClean="0"/>
              <a:t>11/20/22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09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26E66-27B0-CF4A-B1AE-A79EC9026A7D}" type="datetime1">
              <a:rPr lang="en-US" smtClean="0"/>
              <a:t>11/20/22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4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AC70-792B-0C4B-BE71-B0B4931DDD85}" type="datetime1">
              <a:rPr lang="en-US" smtClean="0"/>
              <a:t>11/20/22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CED3433-CA0A-AD4A-861D-4D34F1D43BC7}" type="datetime1">
              <a:rPr lang="en-US" smtClean="0"/>
              <a:t>11/20/22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382E306-4421-1340-B5B8-7C4417ED8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8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AB609-F887-D37C-8BE6-AF7D3E309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55945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400" cap="none" spc="0" dirty="0">
                <a:latin typeface="+mn-lt"/>
              </a:rPr>
              <a:t>Title of Research Proposal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FC1CA1-74D7-063A-D3B4-CFFE3E9C4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77915"/>
            <a:ext cx="9144000" cy="2079885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just"/>
            <a:r>
              <a:rPr lang="en-US" sz="3200" dirty="0"/>
              <a:t>Presenter: </a:t>
            </a:r>
          </a:p>
          <a:p>
            <a:pPr algn="just"/>
            <a:r>
              <a:rPr lang="en-US" sz="3200" dirty="0"/>
              <a:t>Department: </a:t>
            </a:r>
          </a:p>
          <a:p>
            <a:pPr algn="just"/>
            <a:r>
              <a:rPr lang="en-US" sz="3200" dirty="0"/>
              <a:t>Supervisor: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42C6CF-E13B-BD9F-6D56-AC1935BD7A47}"/>
              </a:ext>
            </a:extLst>
          </p:cNvPr>
          <p:cNvSpPr txBox="1"/>
          <p:nvPr/>
        </p:nvSpPr>
        <p:spPr>
          <a:xfrm>
            <a:off x="1708978" y="164889"/>
            <a:ext cx="877404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Advance Study &amp; Research Board</a:t>
            </a: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394F235-D7D4-A188-0BF2-5A224FD67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47800" cy="1435100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98AE70BD-7D04-9C85-7928-7905A976F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1329" y="0"/>
            <a:ext cx="1490671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5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964692"/>
            <a:ext cx="10800000" cy="1188720"/>
          </a:xfrm>
        </p:spPr>
        <p:txBody>
          <a:bodyPr>
            <a:normAutofit/>
          </a:bodyPr>
          <a:lstStyle/>
          <a:p>
            <a:pPr algn="ctr"/>
            <a:r>
              <a:rPr lang="en-US" sz="3600" cap="none" spc="0" dirty="0">
                <a:latin typeface="+mn-lt"/>
              </a:rPr>
              <a:t>Guidelines For The Research Proposal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638044"/>
            <a:ext cx="10800000" cy="3255264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/>
              <a:t>Introduction : 02 slides</a:t>
            </a:r>
          </a:p>
          <a:p>
            <a:r>
              <a:rPr lang="en-US" sz="3000" dirty="0"/>
              <a:t>Rationale: 01 slide</a:t>
            </a:r>
          </a:p>
          <a:p>
            <a:r>
              <a:rPr lang="en-US" sz="3000" dirty="0"/>
              <a:t>Objectives: 01 slide</a:t>
            </a:r>
          </a:p>
          <a:p>
            <a:r>
              <a:rPr lang="en-US" sz="3000" dirty="0"/>
              <a:t>Operational definition &amp; Hypothesis: 02 slides</a:t>
            </a:r>
          </a:p>
          <a:p>
            <a:r>
              <a:rPr lang="en-US" sz="3000" dirty="0"/>
              <a:t>Methodology and Analysis Plan: 04 slides</a:t>
            </a:r>
          </a:p>
          <a:p>
            <a:r>
              <a:rPr lang="en-US" sz="3000" dirty="0"/>
              <a:t>Data collection tool: 01 slide</a:t>
            </a:r>
          </a:p>
          <a:p>
            <a:r>
              <a:rPr lang="en-US" sz="3000" dirty="0"/>
              <a:t>References : 01 slide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1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520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>
                <a:latin typeface="+mn-lt"/>
              </a:rPr>
              <a:t>Introduction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2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8787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>
                <a:latin typeface="+mn-lt"/>
              </a:rPr>
              <a:t>Introduction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3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6019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>
                <a:latin typeface="+mn-lt"/>
              </a:rPr>
              <a:t>Rationale 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4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42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>
                <a:latin typeface="+mn-lt"/>
              </a:rPr>
              <a:t>Objective(s)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5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0766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/>
              <a:t>Operational Definition &amp; 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6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0813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/>
              <a:t>Operational Definition &amp; Hypothesis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7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8897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/>
              <a:t>Methodology and Analysis Plan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8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2135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/>
              <a:t>Methodology and Analysis Plan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9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2667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/>
              <a:t>Methodology and Analysis Plan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10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5824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/>
              <a:t>Methodology and Analysis Plan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11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317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/>
              <a:t>Data Collection Tool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r>
              <a:rPr lang="en-US" sz="2800" dirty="0"/>
              <a:t>Font size 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12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5576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064708"/>
            <a:ext cx="10800000" cy="792671"/>
          </a:xfrm>
        </p:spPr>
        <p:txBody>
          <a:bodyPr>
            <a:normAutofit fontScale="90000"/>
          </a:bodyPr>
          <a:lstStyle/>
          <a:p>
            <a:r>
              <a:rPr lang="en-US" sz="4000" cap="none" spc="0" dirty="0">
                <a:latin typeface="+mn-lt"/>
              </a:rPr>
              <a:t>References </a:t>
            </a:r>
            <a:endParaRPr lang="en-US" sz="3600" cap="none" spc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7F32-0E0F-A064-397F-0779C21C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057040"/>
            <a:ext cx="10800000" cy="3682987"/>
          </a:xfrm>
        </p:spPr>
        <p:txBody>
          <a:bodyPr>
            <a:normAutofit/>
          </a:bodyPr>
          <a:lstStyle/>
          <a:p>
            <a:endParaRPr lang="en-US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13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7914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FC9B-86A8-D3C9-8116-0235457A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171700"/>
            <a:ext cx="7729728" cy="1851660"/>
          </a:xfrm>
        </p:spPr>
        <p:txBody>
          <a:bodyPr>
            <a:normAutofit/>
          </a:bodyPr>
          <a:lstStyle/>
          <a:p>
            <a:r>
              <a:rPr lang="en-US" sz="4800" cap="none" spc="0" dirty="0">
                <a:latin typeface="+mn-lt"/>
              </a:rPr>
              <a:t>Thank You</a:t>
            </a:r>
            <a:br>
              <a:rPr lang="en-US" sz="4800" cap="none" spc="0" dirty="0">
                <a:latin typeface="+mn-lt"/>
              </a:rPr>
            </a:br>
            <a:r>
              <a:rPr lang="en-US" sz="4800" cap="none" spc="0" dirty="0">
                <a:latin typeface="+mn-lt"/>
              </a:rPr>
              <a:t>Any Questions</a:t>
            </a:r>
            <a:endParaRPr lang="en-US" sz="4400" cap="none" spc="0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28486-97AB-A445-5E12-C06F4CE3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2E306-4421-1340-B5B8-7C4417ED8F6A}" type="slidenum">
              <a:rPr lang="en-US" smtClean="0"/>
              <a:t>14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F95DB9-A3C8-A78D-B60A-003725A9FA64}"/>
              </a:ext>
            </a:extLst>
          </p:cNvPr>
          <p:cNvGrpSpPr/>
          <p:nvPr/>
        </p:nvGrpSpPr>
        <p:grpSpPr>
          <a:xfrm>
            <a:off x="1097495" y="162864"/>
            <a:ext cx="10009710" cy="586800"/>
            <a:chOff x="1097495" y="162864"/>
            <a:chExt cx="10009710" cy="5868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E8A73E-D079-3D26-05BF-4CC0C24B7B65}"/>
                </a:ext>
              </a:extLst>
            </p:cNvPr>
            <p:cNvSpPr txBox="1"/>
            <p:nvPr/>
          </p:nvSpPr>
          <p:spPr>
            <a:xfrm>
              <a:off x="1694690" y="264905"/>
              <a:ext cx="8774044" cy="400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Advance Study &amp; Research Board</a:t>
              </a:r>
            </a:p>
          </p:txBody>
        </p:sp>
        <p:pic>
          <p:nvPicPr>
            <p:cNvPr id="7" name="Picture 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6D3376D6-7A09-7423-1E03-3AA5EAB7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495" y="162864"/>
              <a:ext cx="591992" cy="586800"/>
            </a:xfrm>
            <a:prstGeom prst="rect">
              <a:avLst/>
            </a:prstGeom>
          </p:spPr>
        </p:pic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1FD3C80C-1D1B-1B99-E925-698EEEF1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4178" y="162864"/>
              <a:ext cx="623027" cy="58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054401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{C3DE28D8-48B4-6C43-8739-4FAF8193EC0D}tf10001120</Template>
  <TotalTime>49</TotalTime>
  <Words>214</Words>
  <Application>Microsoft Macintosh PowerPoint</Application>
  <PresentationFormat>Widescreen</PresentationFormat>
  <Paragraphs>65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Gill Sans MT</vt:lpstr>
      <vt:lpstr>Parcel</vt:lpstr>
      <vt:lpstr>Title of Research Proposal</vt:lpstr>
      <vt:lpstr>Guidelines For The Research Proposal Presentation</vt:lpstr>
      <vt:lpstr>Introduction</vt:lpstr>
      <vt:lpstr>Introduction</vt:lpstr>
      <vt:lpstr>Rationale </vt:lpstr>
      <vt:lpstr>Objective(s)</vt:lpstr>
      <vt:lpstr>Operational Definition &amp; Hypothesis</vt:lpstr>
      <vt:lpstr>Operational Definition &amp; Hypothesis</vt:lpstr>
      <vt:lpstr>Methodology and Analysis Plan</vt:lpstr>
      <vt:lpstr>Methodology and Analysis Plan</vt:lpstr>
      <vt:lpstr>Methodology and Analysis Plan</vt:lpstr>
      <vt:lpstr>Methodology and Analysis Plan</vt:lpstr>
      <vt:lpstr>Data Collection Tool</vt:lpstr>
      <vt:lpstr>References </vt:lpstr>
      <vt:lpstr>Thank You Any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Research Proposal</dc:title>
  <dc:creator>YJM</dc:creator>
  <cp:lastModifiedBy>YJM</cp:lastModifiedBy>
  <cp:revision>8</cp:revision>
  <dcterms:created xsi:type="dcterms:W3CDTF">2022-11-20T15:33:41Z</dcterms:created>
  <dcterms:modified xsi:type="dcterms:W3CDTF">2022-11-20T16:22:50Z</dcterms:modified>
</cp:coreProperties>
</file>